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60" r:id="rId4"/>
    <p:sldId id="259" r:id="rId5"/>
    <p:sldId id="258" r:id="rId6"/>
    <p:sldId id="257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091" autoAdjust="0"/>
  </p:normalViewPr>
  <p:slideViewPr>
    <p:cSldViewPr snapToGrid="0" showGuides="1">
      <p:cViewPr varScale="1">
        <p:scale>
          <a:sx n="79" d="100"/>
          <a:sy n="79" d="100"/>
        </p:scale>
        <p:origin x="8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Название диаграммы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037688"/>
        <c:axId val="135032200"/>
      </c:barChart>
      <c:catAx>
        <c:axId val="135037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032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5032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037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baseline="0">
                <a:solidFill>
                  <a:schemeClr val="dk1"/>
                </a:solidFill>
                <a:latin typeface="PF DinDisplay Pro Medium" pitchFamily="2" charset="0"/>
                <a:ea typeface="+mn-ea"/>
                <a:cs typeface="+mn-cs"/>
              </a:defRPr>
            </a:pP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Название графика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baseline="0">
              <a:solidFill>
                <a:schemeClr val="dk1"/>
              </a:solidFill>
              <a:latin typeface="PF DinDisplay Pro Medium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ln w="317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ln w="317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ln w="31750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758368"/>
        <c:axId val="137754056"/>
      </c:lineChart>
      <c:catAx>
        <c:axId val="13775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PF DinDisplay Pro Medium" pitchFamily="2" charset="0"/>
                <a:ea typeface="+mn-ea"/>
                <a:cs typeface="+mn-cs"/>
              </a:defRPr>
            </a:pPr>
            <a:endParaRPr lang="ru-RU"/>
          </a:p>
        </c:txPr>
        <c:crossAx val="137754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75405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dk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dk1"/>
                  </a:solidFill>
                  <a:latin typeface="PF DinDisplay Pro Medium" pitchFamily="2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PF DinDisplay Pro Medium" pitchFamily="2" charset="0"/>
                <a:ea typeface="+mn-ea"/>
                <a:cs typeface="+mn-cs"/>
              </a:defRPr>
            </a:pPr>
            <a:endParaRPr lang="ru-RU"/>
          </a:p>
        </c:txPr>
        <c:crossAx val="137758368"/>
        <c:crosses val="autoZero"/>
        <c:crossBetween val="between"/>
      </c:valAx>
      <c:spPr>
        <a:solidFill>
          <a:schemeClr val="accent1">
            <a:tint val="20000"/>
          </a:schemeClr>
        </a:soli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/>
              </a:solidFill>
              <a:latin typeface="PF DinDisplay Pro Medium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lt1"/>
    </a:solidFill>
    <a:ln w="6350" cap="flat" cmpd="sng" algn="ctr">
      <a:solidFill>
        <a:schemeClr val="dk1">
          <a:tint val="75000"/>
        </a:schemeClr>
      </a:solidFill>
      <a:prstDash val="solid"/>
      <a:round/>
    </a:ln>
    <a:effectLst/>
  </c:spPr>
  <c:txPr>
    <a:bodyPr/>
    <a:lstStyle/>
    <a:p>
      <a:pPr>
        <a:defRPr sz="1800">
          <a:latin typeface="PF DinDisplay Pro Medium" pitchFamily="2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90476190476197E-2"/>
          <c:y val="5.7553956834532537E-2"/>
          <c:w val="0.71111111111111114"/>
          <c:h val="0.8033573141486816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35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 mods="ignoreCSTransforms">
      <cs:styleClr val="0">
        <a:shade val="25000"/>
      </cs:styleClr>
    </cs:lnRef>
    <cs:fillRef idx="1" mods="ignoreCSTransforms">
      <cs:styleClr val="0">
        <a:shade val="25000"/>
      </cs:styl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 mods="ignoreCSTransforms">
      <cs:styleClr val="0">
        <a:tint val="20000"/>
      </cs:styl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 mods="ignoreCSTransforms">
      <cs:styleClr val="0">
        <a:shade val="25000"/>
      </cs:styleClr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831C-1015-4FAF-A4FB-9DFBB3E62962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4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831C-1015-4FAF-A4FB-9DFBB3E62962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7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831C-1015-4FAF-A4FB-9DFBB3E62962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4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831C-1015-4FAF-A4FB-9DFBB3E62962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0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831C-1015-4FAF-A4FB-9DFBB3E62962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4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831C-1015-4FAF-A4FB-9DFBB3E62962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831C-1015-4FAF-A4FB-9DFBB3E62962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15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831C-1015-4FAF-A4FB-9DFBB3E62962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4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831C-1015-4FAF-A4FB-9DFBB3E62962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1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831C-1015-4FAF-A4FB-9DFBB3E62962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51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831C-1015-4FAF-A4FB-9DFBB3E62962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55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3831C-1015-4FAF-A4FB-9DFBB3E62962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5CF76-FFDF-4ABC-AB4A-91FEDEBC5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0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47" y="1275528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Всероссийский форум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BIM.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Проектирование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Строительство. Эксплуатация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»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7945438" y="4710113"/>
            <a:ext cx="4246562" cy="360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Должность спикера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7943850" y="4173538"/>
            <a:ext cx="4248150" cy="35877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Ф.И.О. спикера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2925" y="2719255"/>
            <a:ext cx="105838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Название презентации</a:t>
            </a:r>
          </a:p>
          <a:p>
            <a:pPr algn="ctr"/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71" y="4174101"/>
            <a:ext cx="327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ЛОГОТИП ВАШЕЙ КОМПАНИИ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283723" y="2103437"/>
            <a:ext cx="11681298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940278"/>
            <a:ext cx="12192000" cy="119907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Слайд с заголовком и текстом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(1 колонка)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74220" y="2329132"/>
            <a:ext cx="10886536" cy="3830130"/>
          </a:xfrm>
        </p:spPr>
        <p:txBody>
          <a:bodyPr/>
          <a:lstStyle/>
          <a:p>
            <a:pPr defTabSz="68580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 уровень маркированного списка: шрифт </a:t>
            </a:r>
            <a:r>
              <a:rPr lang="en-US" sz="2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Arial</a:t>
            </a:r>
            <a:r>
              <a:rPr lang="ru-RU" sz="2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ru-RU" sz="20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пт</a:t>
            </a:r>
            <a:r>
              <a:rPr lang="ru-RU" sz="2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черный цвет, одинарный интервал</a:t>
            </a:r>
          </a:p>
          <a:p>
            <a:pPr marL="628650" lvl="1" indent="-285750" defTabSz="68580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ru-RU" sz="17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 уровень маркированного списка: шрифт </a:t>
            </a:r>
            <a:r>
              <a:rPr lang="en-US" sz="17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Arial </a:t>
            </a:r>
            <a:r>
              <a:rPr lang="en-US" sz="17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7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17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пт</a:t>
            </a:r>
            <a:r>
              <a:rPr lang="ru-RU" sz="17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черный цвет, одинарный интервал</a:t>
            </a:r>
          </a:p>
          <a:p>
            <a:pPr marL="971550" lvl="2" indent="-285750" defTabSz="68580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 уровень маркированного списка: шрифт </a:t>
            </a:r>
            <a:r>
              <a:rPr lang="en-US" sz="15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Arial</a:t>
            </a:r>
            <a:r>
              <a:rPr lang="ru-RU" sz="15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ru-RU" sz="150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пт</a:t>
            </a:r>
            <a:r>
              <a:rPr lang="ru-RU" sz="15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черный цвет, одинарный </a:t>
            </a:r>
            <a:r>
              <a:rPr lang="ru-RU" sz="15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интервал</a:t>
            </a:r>
            <a:endParaRPr lang="ru-RU" sz="15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0" y="1181818"/>
            <a:ext cx="12192000" cy="11990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973375"/>
            <a:ext cx="121920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Слайд с заголовком и текстом (2 колонки)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36430" y="2225615"/>
            <a:ext cx="5589917" cy="395134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1 колонка: шрифт </a:t>
            </a:r>
            <a:r>
              <a:rPr lang="en-US" sz="1800" dirty="0"/>
              <a:t>Arial</a:t>
            </a:r>
            <a:r>
              <a:rPr lang="ru-RU" sz="1800" dirty="0"/>
              <a:t>, </a:t>
            </a:r>
            <a:r>
              <a:rPr lang="en-US" sz="1800" dirty="0"/>
              <a:t>18</a:t>
            </a:r>
            <a:r>
              <a:rPr lang="ru-RU" sz="1800" dirty="0"/>
              <a:t> </a:t>
            </a:r>
            <a:r>
              <a:rPr lang="ru-RU" sz="1800" dirty="0" err="1"/>
              <a:t>пт</a:t>
            </a:r>
            <a:r>
              <a:rPr lang="ru-RU" sz="1800" dirty="0"/>
              <a:t>, черный цвет, одинарный интервал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323162" y="2225615"/>
            <a:ext cx="5520906" cy="3951348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/>
              <a:t>1 колонка: шрифт </a:t>
            </a:r>
            <a:r>
              <a:rPr lang="en-US" sz="1400" dirty="0"/>
              <a:t>Arial</a:t>
            </a:r>
            <a:r>
              <a:rPr lang="ru-RU" sz="1400" dirty="0"/>
              <a:t>, </a:t>
            </a:r>
            <a:r>
              <a:rPr lang="en-US" sz="1400" dirty="0" smtClean="0"/>
              <a:t>1</a:t>
            </a:r>
            <a:r>
              <a:rPr lang="ru-RU" sz="1400" dirty="0" smtClean="0"/>
              <a:t>4 </a:t>
            </a:r>
            <a:r>
              <a:rPr lang="ru-RU" sz="1400" dirty="0" err="1"/>
              <a:t>пт</a:t>
            </a:r>
            <a:r>
              <a:rPr lang="ru-RU" sz="1400" dirty="0"/>
              <a:t>, черный цвет, одинарный интервал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6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25814" y="2448800"/>
            <a:ext cx="5381445" cy="372661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1 колонка: шрифт </a:t>
            </a:r>
            <a:r>
              <a:rPr lang="en-US" sz="1800" dirty="0"/>
              <a:t>Arial</a:t>
            </a:r>
            <a:r>
              <a:rPr lang="ru-RU" sz="1800" dirty="0"/>
              <a:t>, </a:t>
            </a:r>
            <a:r>
              <a:rPr lang="en-US" sz="1800" dirty="0"/>
              <a:t>18</a:t>
            </a:r>
            <a:r>
              <a:rPr lang="ru-RU" sz="1800" dirty="0"/>
              <a:t> </a:t>
            </a:r>
            <a:r>
              <a:rPr lang="ru-RU" sz="1800" dirty="0" err="1"/>
              <a:t>пт</a:t>
            </a:r>
            <a:r>
              <a:rPr lang="ru-RU" sz="1800" dirty="0"/>
              <a:t>, черный цвет, одинарный интервал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48" y="2448800"/>
            <a:ext cx="5421402" cy="3726612"/>
          </a:xfrm>
        </p:spPr>
      </p:pic>
      <p:sp>
        <p:nvSpPr>
          <p:cNvPr id="8" name="Заголовок 5"/>
          <p:cNvSpPr txBox="1">
            <a:spLocks noGrp="1"/>
          </p:cNvSpPr>
          <p:nvPr>
            <p:ph type="title"/>
          </p:nvPr>
        </p:nvSpPr>
        <p:spPr>
          <a:xfrm>
            <a:off x="0" y="1123237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Слайд с заголовком, текстом и изображением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111"/>
            <a:ext cx="12192000" cy="5690680"/>
          </a:xfrm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0" y="6186790"/>
            <a:ext cx="12192000" cy="45784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Подпись к изображению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649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63299"/>
              </p:ext>
            </p:extLst>
          </p:nvPr>
        </p:nvGraphicFramePr>
        <p:xfrm>
          <a:off x="838200" y="2091450"/>
          <a:ext cx="10815536" cy="3375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884"/>
                <a:gridCol w="2703884"/>
                <a:gridCol w="2703884"/>
                <a:gridCol w="2703884"/>
              </a:tblGrid>
              <a:tr h="4822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2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2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2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2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2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2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919601"/>
            <a:ext cx="121920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Слайд с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таблицей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976717"/>
              </p:ext>
            </p:extLst>
          </p:nvPr>
        </p:nvGraphicFramePr>
        <p:xfrm>
          <a:off x="838200" y="2023353"/>
          <a:ext cx="10515600" cy="367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0" y="940982"/>
            <a:ext cx="12192000" cy="132556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Слайд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 столбчатой диаграммой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641195"/>
              </p:ext>
            </p:extLst>
          </p:nvPr>
        </p:nvGraphicFramePr>
        <p:xfrm>
          <a:off x="408562" y="1896894"/>
          <a:ext cx="11361906" cy="462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772437"/>
            <a:ext cx="121920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Слайд с многослойным графиком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880691"/>
            <a:ext cx="121920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Слайд с круговой диаграммой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71191852"/>
              </p:ext>
            </p:extLst>
          </p:nvPr>
        </p:nvGraphicFramePr>
        <p:xfrm>
          <a:off x="2052536" y="2068411"/>
          <a:ext cx="8064230" cy="41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86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27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7" id="{0696483A-6C4C-4F98-8F64-35DBC8592B98}" vid="{1CD66435-132D-458F-876F-E92A960C56B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165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PF DinDisplay Pro Medium</vt:lpstr>
      <vt:lpstr>Wingdings</vt:lpstr>
      <vt:lpstr>Презентация27</vt:lpstr>
      <vt:lpstr>Презентация PowerPoint</vt:lpstr>
      <vt:lpstr>Слайд с заголовком и текстом (1 колонка)</vt:lpstr>
      <vt:lpstr>Слайд с заголовком и текстом (2 колонки)</vt:lpstr>
      <vt:lpstr>Слайд с заголовком, текстом и изображением</vt:lpstr>
      <vt:lpstr>Подпись к изображению</vt:lpstr>
      <vt:lpstr>Слайд с таблицей</vt:lpstr>
      <vt:lpstr>Слайд со столбчатой диаграммой</vt:lpstr>
      <vt:lpstr>Слайд с многослойным графиком</vt:lpstr>
      <vt:lpstr>Слайд с круговой диаграммой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Хорошаева</dc:creator>
  <cp:lastModifiedBy>Елена Хорошаева</cp:lastModifiedBy>
  <cp:revision>12</cp:revision>
  <dcterms:created xsi:type="dcterms:W3CDTF">2017-10-12T11:57:33Z</dcterms:created>
  <dcterms:modified xsi:type="dcterms:W3CDTF">2018-07-31T13:18:21Z</dcterms:modified>
</cp:coreProperties>
</file>